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9F"/>
    <a:srgbClr val="00B2C7"/>
    <a:srgbClr val="FFFFFF"/>
    <a:srgbClr val="009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15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54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88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56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43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34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59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51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65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56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73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5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48F026-A026-4230-8B99-727B0D33BD18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BA0BBD-7679-42F7-9042-F90E1813A8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56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EmailPrimeiroAutor@Xmail.com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0773F74-5CF6-6F61-C178-8E59641B26AE}"/>
              </a:ext>
            </a:extLst>
          </p:cNvPr>
          <p:cNvSpPr/>
          <p:nvPr/>
        </p:nvSpPr>
        <p:spPr>
          <a:xfrm>
            <a:off x="-1" y="21733660"/>
            <a:ext cx="32399288" cy="21471320"/>
          </a:xfrm>
          <a:prstGeom prst="rect">
            <a:avLst/>
          </a:prstGeom>
          <a:gradFill>
            <a:gsLst>
              <a:gs pos="48000">
                <a:schemeClr val="accent1">
                  <a:lumMod val="5000"/>
                  <a:lumOff val="95000"/>
                  <a:alpha val="29000"/>
                </a:schemeClr>
              </a:gs>
              <a:gs pos="100000">
                <a:srgbClr val="009135">
                  <a:alpha val="1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961BD63-41E9-1E6C-F551-5D78BC9768E1}"/>
              </a:ext>
            </a:extLst>
          </p:cNvPr>
          <p:cNvSpPr/>
          <p:nvPr/>
        </p:nvSpPr>
        <p:spPr>
          <a:xfrm flipH="1" flipV="1">
            <a:off x="0" y="-1"/>
            <a:ext cx="32399288" cy="21736715"/>
          </a:xfrm>
          <a:prstGeom prst="rect">
            <a:avLst/>
          </a:prstGeom>
          <a:gradFill>
            <a:gsLst>
              <a:gs pos="48000">
                <a:schemeClr val="accent1">
                  <a:lumMod val="5000"/>
                  <a:lumOff val="95000"/>
                  <a:alpha val="54000"/>
                </a:schemeClr>
              </a:gs>
              <a:gs pos="100000">
                <a:srgbClr val="00B2C7">
                  <a:alpha val="1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B0A522-9647-5E82-145A-1D7AC98A1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62" t="31838" r="-3927" b="1333"/>
          <a:stretch/>
        </p:blipFill>
        <p:spPr>
          <a:xfrm>
            <a:off x="-5970496" y="-5474557"/>
            <a:ext cx="39588142" cy="15940293"/>
          </a:xfrm>
          <a:prstGeom prst="ellipse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539AD7C-AF43-BEE8-A091-4D80B5F7948C}"/>
              </a:ext>
            </a:extLst>
          </p:cNvPr>
          <p:cNvSpPr/>
          <p:nvPr/>
        </p:nvSpPr>
        <p:spPr>
          <a:xfrm>
            <a:off x="645459" y="591671"/>
            <a:ext cx="31250965" cy="6794212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85AA9CBA-5403-7031-8CE0-E93B1954231C}"/>
              </a:ext>
            </a:extLst>
          </p:cNvPr>
          <p:cNvSpPr/>
          <p:nvPr/>
        </p:nvSpPr>
        <p:spPr>
          <a:xfrm>
            <a:off x="358377" y="7853083"/>
            <a:ext cx="15841268" cy="2420470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 </a:t>
            </a:r>
            <a:r>
              <a:rPr lang="pt-BR" sz="4800" dirty="0">
                <a:solidFill>
                  <a:schemeClr val="tx1"/>
                </a:solidFill>
                <a:latin typeface="Arial Black" panose="020B0A04020102020204" pitchFamily="34" charset="0"/>
              </a:rPr>
              <a:t>(Arial Black, 70)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3DB9977-778C-BCE2-48BB-F7F5E795C88B}"/>
              </a:ext>
            </a:extLst>
          </p:cNvPr>
          <p:cNvSpPr/>
          <p:nvPr/>
        </p:nvSpPr>
        <p:spPr>
          <a:xfrm>
            <a:off x="716756" y="23942587"/>
            <a:ext cx="15554185" cy="2420470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dirty="0">
                <a:solidFill>
                  <a:schemeClr val="tx1"/>
                </a:solidFill>
                <a:latin typeface="Arial Black" panose="020B0A04020102020204" pitchFamily="34" charset="0"/>
              </a:rPr>
              <a:t>Metodologia</a:t>
            </a:r>
          </a:p>
          <a:p>
            <a:pPr algn="ctr"/>
            <a:r>
              <a:rPr lang="pt-BR" sz="5000" dirty="0">
                <a:solidFill>
                  <a:schemeClr val="tx1"/>
                </a:solidFill>
                <a:latin typeface="Arial Black" panose="020B0A04020102020204" pitchFamily="34" charset="0"/>
              </a:rPr>
              <a:t>(Arial Black, 70)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9CF9A5F-44C6-F4AF-F476-9B5703313221}"/>
              </a:ext>
            </a:extLst>
          </p:cNvPr>
          <p:cNvSpPr/>
          <p:nvPr/>
        </p:nvSpPr>
        <p:spPr>
          <a:xfrm>
            <a:off x="16522373" y="7853083"/>
            <a:ext cx="15554185" cy="2420470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dirty="0">
                <a:solidFill>
                  <a:schemeClr val="tx1"/>
                </a:solidFill>
                <a:latin typeface="Arial Black" panose="020B0A04020102020204" pitchFamily="34" charset="0"/>
              </a:rPr>
              <a:t>Resultados e Discussão</a:t>
            </a:r>
          </a:p>
          <a:p>
            <a:pPr algn="ctr"/>
            <a:r>
              <a:rPr lang="pt-BR" sz="5000" dirty="0">
                <a:solidFill>
                  <a:schemeClr val="tx1"/>
                </a:solidFill>
                <a:latin typeface="Arial Black" panose="020B0A04020102020204" pitchFamily="34" charset="0"/>
              </a:rPr>
              <a:t> (Arial Black, 70)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DE941890-0E1D-E3AE-4C6E-6D14366D733B}"/>
              </a:ext>
            </a:extLst>
          </p:cNvPr>
          <p:cNvSpPr/>
          <p:nvPr/>
        </p:nvSpPr>
        <p:spPr>
          <a:xfrm>
            <a:off x="16522373" y="30495453"/>
            <a:ext cx="15554185" cy="2420470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dirty="0">
                <a:solidFill>
                  <a:schemeClr val="tx1"/>
                </a:solidFill>
                <a:latin typeface="Arial Black" panose="020B0A04020102020204" pitchFamily="34" charset="0"/>
              </a:rPr>
              <a:t>Conclusão</a:t>
            </a:r>
          </a:p>
          <a:p>
            <a:pPr algn="ctr"/>
            <a:r>
              <a:rPr lang="pt-BR" sz="5000" dirty="0">
                <a:solidFill>
                  <a:schemeClr val="tx1"/>
                </a:solidFill>
                <a:latin typeface="Arial Black" panose="020B0A04020102020204" pitchFamily="34" charset="0"/>
              </a:rPr>
              <a:t>(Arial Black, 70)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F66C277-FE43-5904-C37F-8D8671E59345}"/>
              </a:ext>
            </a:extLst>
          </p:cNvPr>
          <p:cNvSpPr/>
          <p:nvPr/>
        </p:nvSpPr>
        <p:spPr>
          <a:xfrm>
            <a:off x="358376" y="10800159"/>
            <a:ext cx="15841268" cy="12543935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TEXTO: ARIAL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45ABBEE-CA91-00BD-F6D4-56C0105996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7" y="37823164"/>
            <a:ext cx="32399288" cy="5663223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2743F895-E4F8-C481-FD10-322AD00B0781}"/>
              </a:ext>
            </a:extLst>
          </p:cNvPr>
          <p:cNvSpPr/>
          <p:nvPr/>
        </p:nvSpPr>
        <p:spPr>
          <a:xfrm>
            <a:off x="322730" y="26643956"/>
            <a:ext cx="15876913" cy="13858586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TEXTO: ARIAL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72977D2-7F18-9952-1392-21CDF64C57E2}"/>
              </a:ext>
            </a:extLst>
          </p:cNvPr>
          <p:cNvSpPr/>
          <p:nvPr/>
        </p:nvSpPr>
        <p:spPr>
          <a:xfrm>
            <a:off x="16558022" y="10554451"/>
            <a:ext cx="15482888" cy="19351808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TEXTO: ARIAL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E621C19B-8F47-15F3-E050-6D0B016E69BF}"/>
              </a:ext>
            </a:extLst>
          </p:cNvPr>
          <p:cNvSpPr/>
          <p:nvPr/>
        </p:nvSpPr>
        <p:spPr>
          <a:xfrm>
            <a:off x="16593670" y="33516050"/>
            <a:ext cx="15482888" cy="6986492"/>
          </a:xfrm>
          <a:prstGeom prst="roundRect">
            <a:avLst/>
          </a:prstGeom>
          <a:solidFill>
            <a:schemeClr val="bg1">
              <a:alpha val="70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TEXTO: ARIAL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E27CB5D-A7E9-ADE6-F87B-148421AECCD0}"/>
              </a:ext>
            </a:extLst>
          </p:cNvPr>
          <p:cNvSpPr/>
          <p:nvPr/>
        </p:nvSpPr>
        <p:spPr>
          <a:xfrm>
            <a:off x="179187" y="40839760"/>
            <a:ext cx="32005264" cy="2280757"/>
          </a:xfrm>
          <a:prstGeom prst="roundRect">
            <a:avLst/>
          </a:prstGeom>
          <a:solidFill>
            <a:schemeClr val="bg1">
              <a:alpha val="50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7AC39DA0-A166-2ECA-1DF2-626FABC0F9CB}"/>
              </a:ext>
            </a:extLst>
          </p:cNvPr>
          <p:cNvSpPr/>
          <p:nvPr/>
        </p:nvSpPr>
        <p:spPr>
          <a:xfrm>
            <a:off x="1010763" y="41036772"/>
            <a:ext cx="9106630" cy="565765"/>
          </a:xfrm>
          <a:prstGeom prst="round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solidFill>
                  <a:schemeClr val="tx1"/>
                </a:solidFill>
                <a:latin typeface="Arial Black" panose="020B0A04020102020204" pitchFamily="34" charset="0"/>
              </a:rPr>
              <a:t>Agradecimentos</a:t>
            </a:r>
            <a:endParaRPr lang="pt-BR" sz="3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A214DACC-5088-D603-E782-ACCCD46BF897}"/>
              </a:ext>
            </a:extLst>
          </p:cNvPr>
          <p:cNvSpPr/>
          <p:nvPr/>
        </p:nvSpPr>
        <p:spPr>
          <a:xfrm>
            <a:off x="22575904" y="41036771"/>
            <a:ext cx="9106630" cy="565765"/>
          </a:xfrm>
          <a:prstGeom prst="round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008C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solidFill>
                  <a:schemeClr val="tx1"/>
                </a:solidFill>
                <a:latin typeface="Arial Black" panose="020B0A04020102020204" pitchFamily="34" charset="0"/>
              </a:rPr>
              <a:t>Referências</a:t>
            </a:r>
            <a:endParaRPr lang="pt-BR" sz="3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7F046D7A-A233-8AAC-EDAB-34A9EDA1B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7458" y="-215153"/>
            <a:ext cx="6268966" cy="6268966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14DBE42B-D093-94D0-564B-986A9A8DEDA4}"/>
              </a:ext>
            </a:extLst>
          </p:cNvPr>
          <p:cNvSpPr txBox="1"/>
          <p:nvPr/>
        </p:nvSpPr>
        <p:spPr>
          <a:xfrm>
            <a:off x="1483868" y="1058154"/>
            <a:ext cx="23533150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5000" dirty="0">
              <a:latin typeface="Arial Black" panose="020B0A04020102020204" pitchFamily="34" charset="0"/>
            </a:endParaRPr>
          </a:p>
          <a:p>
            <a:r>
              <a:rPr lang="pt-BR" sz="5000" dirty="0">
                <a:latin typeface="Arial Black" panose="020B0A04020102020204" pitchFamily="34" charset="0"/>
              </a:rPr>
              <a:t>TÍTULO (ARIAL BLACK 50)</a:t>
            </a:r>
          </a:p>
          <a:p>
            <a:endParaRPr lang="pt-BR" sz="5000" dirty="0">
              <a:latin typeface="Arial Black" panose="020B0A04020102020204" pitchFamily="34" charset="0"/>
            </a:endParaRPr>
          </a:p>
          <a:p>
            <a:r>
              <a:rPr lang="pt-BR" sz="4000" dirty="0">
                <a:latin typeface="Arial Black" panose="020B0A04020102020204" pitchFamily="34" charset="0"/>
              </a:rPr>
              <a:t>Autor 1</a:t>
            </a:r>
            <a:r>
              <a:rPr lang="pt-BR" sz="4000" baseline="30000" dirty="0">
                <a:latin typeface="Arial Black" panose="020B0A04020102020204" pitchFamily="34" charset="0"/>
              </a:rPr>
              <a:t>1</a:t>
            </a:r>
            <a:r>
              <a:rPr lang="pt-BR" sz="4000" dirty="0">
                <a:latin typeface="Arial Black" panose="020B0A04020102020204" pitchFamily="34" charset="0"/>
              </a:rPr>
              <a:t>, Autor 2</a:t>
            </a:r>
            <a:r>
              <a:rPr lang="pt-BR" sz="4000" baseline="30000" dirty="0">
                <a:latin typeface="Arial Black" panose="020B0A04020102020204" pitchFamily="34" charset="0"/>
              </a:rPr>
              <a:t>1</a:t>
            </a:r>
            <a:r>
              <a:rPr lang="pt-BR" sz="4000" dirty="0">
                <a:latin typeface="Arial Black" panose="020B0A04020102020204" pitchFamily="34" charset="0"/>
              </a:rPr>
              <a:t>, Autor 3</a:t>
            </a:r>
            <a:r>
              <a:rPr lang="pt-BR" sz="4000" baseline="30000" dirty="0">
                <a:latin typeface="Arial Black" panose="020B0A04020102020204" pitchFamily="34" charset="0"/>
              </a:rPr>
              <a:t>2</a:t>
            </a:r>
            <a:r>
              <a:rPr lang="pt-BR" sz="4000" dirty="0">
                <a:latin typeface="Arial Black" panose="020B0A04020102020204" pitchFamily="34" charset="0"/>
              </a:rPr>
              <a:t>, Autor 4</a:t>
            </a:r>
            <a:r>
              <a:rPr lang="pt-BR" sz="4000" baseline="30000" dirty="0">
                <a:latin typeface="Arial Black" panose="020B0A04020102020204" pitchFamily="34" charset="0"/>
              </a:rPr>
              <a:t>2</a:t>
            </a:r>
            <a:r>
              <a:rPr lang="pt-BR" sz="4000" dirty="0">
                <a:latin typeface="Arial Black" panose="020B0A04020102020204" pitchFamily="34" charset="0"/>
              </a:rPr>
              <a:t> [...] (Arial black 40)</a:t>
            </a:r>
          </a:p>
          <a:p>
            <a:endParaRPr lang="pt-BR" sz="5000" baseline="30000" dirty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r>
              <a:rPr lang="pt-BR" sz="3500" dirty="0">
                <a:latin typeface="Arial Black" panose="020B0A04020102020204" pitchFamily="34" charset="0"/>
              </a:rPr>
              <a:t>Instituição 1; </a:t>
            </a:r>
          </a:p>
          <a:p>
            <a:pPr marL="514350" indent="-514350">
              <a:buAutoNum type="arabicPeriod"/>
            </a:pPr>
            <a:r>
              <a:rPr lang="pt-BR" sz="3500" dirty="0">
                <a:latin typeface="Arial Black" panose="020B0A04020102020204" pitchFamily="34" charset="0"/>
              </a:rPr>
              <a:t>Instituição 2 [...] (Arial Black 35)</a:t>
            </a:r>
          </a:p>
          <a:p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EmailPrimeiroAutor@Xmail.com</a:t>
            </a:r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 (Arial 35)</a:t>
            </a:r>
            <a:endParaRPr lang="pt-BR" sz="35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Home | CBCAT 2021">
            <a:extLst>
              <a:ext uri="{FF2B5EF4-FFF2-40B4-BE49-F238E27FC236}">
                <a16:creationId xmlns:a16="http://schemas.microsoft.com/office/drawing/2014/main" id="{5425E612-5EC6-87DA-1920-397C89856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9882" y="4936300"/>
            <a:ext cx="5927919" cy="193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25A4192C-0BA1-532B-3380-8E08150B5244}"/>
              </a:ext>
            </a:extLst>
          </p:cNvPr>
          <p:cNvCxnSpPr>
            <a:cxnSpLocks/>
          </p:cNvCxnSpPr>
          <p:nvPr/>
        </p:nvCxnSpPr>
        <p:spPr>
          <a:xfrm>
            <a:off x="25105784" y="1061382"/>
            <a:ext cx="0" cy="592935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9D16436-723A-26A1-BC07-38693249B631}"/>
              </a:ext>
            </a:extLst>
          </p:cNvPr>
          <p:cNvSpPr txBox="1"/>
          <p:nvPr/>
        </p:nvSpPr>
        <p:spPr>
          <a:xfrm>
            <a:off x="4124184" y="11361274"/>
            <a:ext cx="2415091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SINTA-SE LIVRE PARA ALTERAR O TAMANHO E DISPOSIÇÃO DAS ÁREAS DELIMITADAS E UTILIZAR IMAGENS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5207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102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Igor Bolonezi</dc:creator>
  <cp:lastModifiedBy>Igor Bolonezi</cp:lastModifiedBy>
  <cp:revision>7</cp:revision>
  <dcterms:created xsi:type="dcterms:W3CDTF">2026-09-16T14:30:02Z</dcterms:created>
  <dcterms:modified xsi:type="dcterms:W3CDTF">2026-09-17T15:30:45Z</dcterms:modified>
</cp:coreProperties>
</file>